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2"/>
  </p:notesMasterIdLst>
  <p:handoutMasterIdLst>
    <p:handoutMasterId r:id="rId23"/>
  </p:handoutMasterIdLst>
  <p:sldIdLst>
    <p:sldId id="256" r:id="rId2"/>
    <p:sldId id="426" r:id="rId3"/>
    <p:sldId id="428" r:id="rId4"/>
    <p:sldId id="429" r:id="rId5"/>
    <p:sldId id="427" r:id="rId6"/>
    <p:sldId id="396" r:id="rId7"/>
    <p:sldId id="398" r:id="rId8"/>
    <p:sldId id="401" r:id="rId9"/>
    <p:sldId id="399" r:id="rId10"/>
    <p:sldId id="407" r:id="rId11"/>
    <p:sldId id="403" r:id="rId12"/>
    <p:sldId id="408" r:id="rId13"/>
    <p:sldId id="409" r:id="rId14"/>
    <p:sldId id="419" r:id="rId15"/>
    <p:sldId id="420" r:id="rId16"/>
    <p:sldId id="425" r:id="rId17"/>
    <p:sldId id="421" r:id="rId18"/>
    <p:sldId id="422" r:id="rId19"/>
    <p:sldId id="424" r:id="rId20"/>
    <p:sldId id="423" r:id="rId21"/>
  </p:sldIdLst>
  <p:sldSz cx="9144000" cy="5143500" type="screen16x9"/>
  <p:notesSz cx="6858000" cy="9144000"/>
  <p:embeddedFontLst>
    <p:embeddedFont>
      <p:font typeface="Bahnschrift Light Condensed" panose="020B0502040204020203" pitchFamily="34" charset="0"/>
      <p:regular r:id="rId24"/>
    </p:embeddedFont>
    <p:embeddedFont>
      <p:font typeface="Brush Script MT" panose="03060802040406070304" pitchFamily="66" charset="0"/>
      <p:italic r:id="rId25"/>
    </p:embeddedFont>
    <p:embeddedFont>
      <p:font typeface="Adobe Devanagari" panose="02040503050201020203" pitchFamily="18" charset="0"/>
      <p:regular r:id="rId26"/>
      <p:bold r:id="rId27"/>
      <p:italic r:id="rId28"/>
      <p:boldItalic r:id="rId29"/>
    </p:embeddedFont>
    <p:embeddedFont>
      <p:font typeface="Sniglet" panose="020B0604020202020204" charset="0"/>
      <p:regular r:id="rId30"/>
    </p:embeddedFont>
    <p:embeddedFont>
      <p:font typeface="Dosis" panose="020B060402020202020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527A8D3-8E02-4833-AC72-0F9BAFB9D0F3}">
  <a:tblStyle styleId="{B527A8D3-8E02-4833-AC72-0F9BAFB9D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3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261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6035F-FE84-4C26-97C1-339C346519BD}" type="datetimeFigureOut">
              <a:rPr lang="en-US" smtClean="0"/>
              <a:t>10/30/2018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F7B4E-FD80-43CB-963E-532EA0B6C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11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6091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032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782011" y="5350391"/>
            <a:ext cx="794875" cy="985737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0" y="4183587"/>
            <a:ext cx="782014" cy="890356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4083420" y="4552720"/>
            <a:ext cx="370865" cy="809588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3136364" y="4258654"/>
            <a:ext cx="730671" cy="895811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59967" y="4416012"/>
            <a:ext cx="805934" cy="75083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8422778" y="4477143"/>
            <a:ext cx="873792" cy="600260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4609435" y="4255840"/>
            <a:ext cx="657208" cy="679227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4478200" y="5125134"/>
            <a:ext cx="919681" cy="950908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2703231" y="5166838"/>
            <a:ext cx="890356" cy="706800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2174861" y="4316456"/>
            <a:ext cx="829755" cy="780163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405680" y="4316447"/>
            <a:ext cx="599146" cy="706812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2739934" y="5943858"/>
            <a:ext cx="816944" cy="313967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7204740" y="5639064"/>
            <a:ext cx="1040884" cy="730620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7204749" y="4234732"/>
            <a:ext cx="684732" cy="721463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5320526" y="5859816"/>
            <a:ext cx="525046" cy="372666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8434691" y="5859361"/>
            <a:ext cx="508532" cy="324976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3867035" y="5559626"/>
            <a:ext cx="570935" cy="567282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8033710" y="4183572"/>
            <a:ext cx="541560" cy="67927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629104" y="5158595"/>
            <a:ext cx="734324" cy="723314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305379" y="5225175"/>
            <a:ext cx="275434" cy="244207"/>
          </a:xfrm>
          <a:custGeom>
            <a:avLst/>
            <a:gdLst/>
            <a:ahLst/>
            <a:cxnLst/>
            <a:rect l="l" t="t" r="r" b="b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575263" y="5213184"/>
            <a:ext cx="690236" cy="510383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918032" y="4547743"/>
            <a:ext cx="317620" cy="659010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Google Shape;185;p2"/>
          <p:cNvSpPr/>
          <p:nvPr/>
        </p:nvSpPr>
        <p:spPr>
          <a:xfrm rot="1920742">
            <a:off x="5765357" y="5344289"/>
            <a:ext cx="884797" cy="750834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Google Shape;186;p2"/>
          <p:cNvSpPr/>
          <p:nvPr/>
        </p:nvSpPr>
        <p:spPr>
          <a:xfrm rot="-3496844">
            <a:off x="174158" y="5639860"/>
            <a:ext cx="537852" cy="464440"/>
          </a:xfrm>
          <a:custGeom>
            <a:avLst/>
            <a:gdLst/>
            <a:ahLst/>
            <a:cxnLst/>
            <a:rect l="l" t="t" r="r" b="b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7576503" y="5096629"/>
            <a:ext cx="846269" cy="598458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Google Shape;188;p2"/>
          <p:cNvSpPr/>
          <p:nvPr/>
        </p:nvSpPr>
        <p:spPr>
          <a:xfrm rot="-5400000">
            <a:off x="6555113" y="4151741"/>
            <a:ext cx="493819" cy="63153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6511524" y="4836207"/>
            <a:ext cx="666366" cy="752689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924330" y="5873179"/>
            <a:ext cx="681078" cy="4552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728124" y="5744695"/>
            <a:ext cx="308462" cy="330481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"/>
          <p:cNvSpPr txBox="1">
            <a:spLocks noGrp="1"/>
          </p:cNvSpPr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9pPr>
          </a:lstStyle>
          <a:p>
            <a:endParaRPr/>
          </a:p>
        </p:txBody>
      </p:sp>
      <p:sp>
        <p:nvSpPr>
          <p:cNvPr id="194" name="Google Shape;194;p3"/>
          <p:cNvSpPr txBox="1">
            <a:spLocks noGrp="1"/>
          </p:cNvSpPr>
          <p:nvPr>
            <p:ph type="subTitle" idx="1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3"/>
          <p:cNvSpPr/>
          <p:nvPr/>
        </p:nvSpPr>
        <p:spPr>
          <a:xfrm>
            <a:off x="4412080" y="4661638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Google Shape;196;p3"/>
          <p:cNvSpPr/>
          <p:nvPr/>
        </p:nvSpPr>
        <p:spPr>
          <a:xfrm>
            <a:off x="3968826" y="4000288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Google Shape;197;p3"/>
          <p:cNvSpPr/>
          <p:nvPr/>
        </p:nvSpPr>
        <p:spPr>
          <a:xfrm>
            <a:off x="6283364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Google Shape;198;p3"/>
          <p:cNvSpPr/>
          <p:nvPr/>
        </p:nvSpPr>
        <p:spPr>
          <a:xfrm>
            <a:off x="57465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Google Shape;199;p3"/>
          <p:cNvSpPr/>
          <p:nvPr/>
        </p:nvSpPr>
        <p:spPr>
          <a:xfrm>
            <a:off x="70636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Google Shape;200;p3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65815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Google Shape;202;p3"/>
          <p:cNvSpPr/>
          <p:nvPr/>
        </p:nvSpPr>
        <p:spPr>
          <a:xfrm>
            <a:off x="65071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55010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Google Shape;204;p3"/>
          <p:cNvSpPr/>
          <p:nvPr/>
        </p:nvSpPr>
        <p:spPr>
          <a:xfrm>
            <a:off x="52015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Google Shape;205;p3"/>
          <p:cNvSpPr/>
          <p:nvPr/>
        </p:nvSpPr>
        <p:spPr>
          <a:xfrm>
            <a:off x="4765584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Google Shape;206;p3"/>
          <p:cNvSpPr/>
          <p:nvPr/>
        </p:nvSpPr>
        <p:spPr>
          <a:xfrm>
            <a:off x="55218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Google Shape;207;p3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3"/>
          <p:cNvSpPr/>
          <p:nvPr/>
        </p:nvSpPr>
        <p:spPr>
          <a:xfrm>
            <a:off x="8052577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3"/>
          <p:cNvSpPr/>
          <p:nvPr/>
        </p:nvSpPr>
        <p:spPr>
          <a:xfrm>
            <a:off x="6984573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3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3"/>
          <p:cNvSpPr/>
          <p:nvPr/>
        </p:nvSpPr>
        <p:spPr>
          <a:xfrm>
            <a:off x="61607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3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3"/>
          <p:cNvSpPr/>
          <p:nvPr/>
        </p:nvSpPr>
        <p:spPr>
          <a:xfrm>
            <a:off x="48922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4489179" y="4206693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3"/>
          <p:cNvSpPr/>
          <p:nvPr/>
        </p:nvSpPr>
        <p:spPr>
          <a:xfrm rot="1920548">
            <a:off x="7236726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3"/>
          <p:cNvSpPr/>
          <p:nvPr/>
        </p:nvSpPr>
        <p:spPr>
          <a:xfrm>
            <a:off x="82632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3"/>
          <p:cNvSpPr/>
          <p:nvPr/>
        </p:nvSpPr>
        <p:spPr>
          <a:xfrm rot="-5400000">
            <a:off x="76843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3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3"/>
          <p:cNvSpPr/>
          <p:nvPr/>
        </p:nvSpPr>
        <p:spPr>
          <a:xfrm>
            <a:off x="50595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3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3"/>
          <p:cNvSpPr/>
          <p:nvPr/>
        </p:nvSpPr>
        <p:spPr>
          <a:xfrm>
            <a:off x="1482765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3"/>
          <p:cNvSpPr/>
          <p:nvPr/>
        </p:nvSpPr>
        <p:spPr>
          <a:xfrm>
            <a:off x="9459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3"/>
          <p:cNvSpPr/>
          <p:nvPr/>
        </p:nvSpPr>
        <p:spPr>
          <a:xfrm>
            <a:off x="22630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3"/>
          <p:cNvSpPr/>
          <p:nvPr/>
        </p:nvSpPr>
        <p:spPr>
          <a:xfrm>
            <a:off x="17809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17065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3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3"/>
          <p:cNvSpPr/>
          <p:nvPr/>
        </p:nvSpPr>
        <p:spPr>
          <a:xfrm>
            <a:off x="4009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3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3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32519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3251978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3"/>
          <p:cNvSpPr/>
          <p:nvPr/>
        </p:nvSpPr>
        <p:spPr>
          <a:xfrm>
            <a:off x="2183974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39491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3"/>
          <p:cNvSpPr/>
          <p:nvPr/>
        </p:nvSpPr>
        <p:spPr>
          <a:xfrm>
            <a:off x="13601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Google Shape;236;p3"/>
          <p:cNvSpPr/>
          <p:nvPr/>
        </p:nvSpPr>
        <p:spPr>
          <a:xfrm>
            <a:off x="37218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Google Shape;237;p3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Google Shape;238;p3"/>
          <p:cNvSpPr/>
          <p:nvPr/>
        </p:nvSpPr>
        <p:spPr>
          <a:xfrm>
            <a:off x="40288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Google Shape;239;p3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3"/>
          <p:cNvSpPr/>
          <p:nvPr/>
        </p:nvSpPr>
        <p:spPr>
          <a:xfrm rot="1920548">
            <a:off x="2436125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3"/>
          <p:cNvSpPr/>
          <p:nvPr/>
        </p:nvSpPr>
        <p:spPr>
          <a:xfrm>
            <a:off x="34626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3"/>
          <p:cNvSpPr/>
          <p:nvPr/>
        </p:nvSpPr>
        <p:spPr>
          <a:xfrm rot="-5400000">
            <a:off x="28837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3"/>
          <p:cNvSpPr/>
          <p:nvPr/>
        </p:nvSpPr>
        <p:spPr>
          <a:xfrm>
            <a:off x="28590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3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3"/>
          <p:cNvSpPr/>
          <p:nvPr/>
        </p:nvSpPr>
        <p:spPr>
          <a:xfrm>
            <a:off x="29818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"/>
          <p:cNvSpPr/>
          <p:nvPr/>
        </p:nvSpPr>
        <p:spPr>
          <a:xfrm>
            <a:off x="7302880" y="-294362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10"/>
          <p:cNvSpPr/>
          <p:nvPr/>
        </p:nvSpPr>
        <p:spPr>
          <a:xfrm>
            <a:off x="-35374" y="3366963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10"/>
          <p:cNvSpPr/>
          <p:nvPr/>
        </p:nvSpPr>
        <p:spPr>
          <a:xfrm>
            <a:off x="8817948" y="34396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10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10"/>
          <p:cNvSpPr/>
          <p:nvPr/>
        </p:nvSpPr>
        <p:spPr>
          <a:xfrm>
            <a:off x="8360955" y="450691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10"/>
          <p:cNvSpPr/>
          <p:nvPr/>
        </p:nvSpPr>
        <p:spPr>
          <a:xfrm>
            <a:off x="-77078" y="1488018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10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10"/>
          <p:cNvSpPr/>
          <p:nvPr/>
        </p:nvSpPr>
        <p:spPr>
          <a:xfrm>
            <a:off x="8052577" y="413232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10"/>
          <p:cNvSpPr/>
          <p:nvPr/>
        </p:nvSpPr>
        <p:spPr>
          <a:xfrm>
            <a:off x="7430898" y="4873171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10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8963979" y="1338718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10"/>
          <p:cNvSpPr/>
          <p:nvPr/>
        </p:nvSpPr>
        <p:spPr>
          <a:xfrm rot="-2426120">
            <a:off x="7110132" y="4877011"/>
            <a:ext cx="279910" cy="357971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8797588" y="3078732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346877" y="6086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645010" y="3559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-8" y="101336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8699356" y="17911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258967" y="-86251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10"/>
          <p:cNvSpPr/>
          <p:nvPr/>
        </p:nvSpPr>
        <p:spPr>
          <a:xfrm>
            <a:off x="-243128" y="5421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10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10"/>
          <p:cNvSpPr/>
          <p:nvPr/>
        </p:nvSpPr>
        <p:spPr>
          <a:xfrm>
            <a:off x="-38626" y="579046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10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10"/>
          <p:cNvSpPr/>
          <p:nvPr/>
        </p:nvSpPr>
        <p:spPr>
          <a:xfrm>
            <a:off x="955990" y="-57166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10"/>
          <p:cNvSpPr/>
          <p:nvPr/>
        </p:nvSpPr>
        <p:spPr>
          <a:xfrm>
            <a:off x="1333294" y="4678454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10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10"/>
          <p:cNvSpPr/>
          <p:nvPr/>
        </p:nvSpPr>
        <p:spPr>
          <a:xfrm>
            <a:off x="1525678" y="4911343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10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10"/>
          <p:cNvSpPr/>
          <p:nvPr/>
        </p:nvSpPr>
        <p:spPr>
          <a:xfrm rot="1920548">
            <a:off x="8225551" y="6252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10"/>
          <p:cNvSpPr/>
          <p:nvPr/>
        </p:nvSpPr>
        <p:spPr>
          <a:xfrm>
            <a:off x="346867" y="4064142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4" name="Google Shape;514;p10"/>
          <p:cNvSpPr/>
          <p:nvPr/>
        </p:nvSpPr>
        <p:spPr>
          <a:xfrm rot="-5400000">
            <a:off x="7996280" y="3169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5" name="Google Shape;515;p10"/>
          <p:cNvSpPr/>
          <p:nvPr/>
        </p:nvSpPr>
        <p:spPr>
          <a:xfrm>
            <a:off x="8801760" y="790271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8699345" y="1151407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10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"/>
          <p:cNvSpPr txBox="1">
            <a:spLocks noGrp="1"/>
          </p:cNvSpPr>
          <p:nvPr>
            <p:ph type="body" idx="1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735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grpSp>
        <p:nvGrpSpPr>
          <p:cNvPr id="293" name="Google Shape;293;p5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294" name="Google Shape;294;p5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3" name="Google Shape;323;p5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24" name="Google Shape;324;p5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9340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 bwMode="auto"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l" t="t" r="r" b="b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l" t="t" r="r" b="b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 dirty="0"/>
          </a:p>
        </p:txBody>
      </p:sp>
      <p:sp>
        <p:nvSpPr>
          <p:cNvPr id="159" name="Google Shape;159;p1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 dirty="0"/>
          </a:p>
        </p:txBody>
      </p:sp>
      <p:sp>
        <p:nvSpPr>
          <p:cNvPr id="160" name="Google Shape;160;p1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Picture 161" descr="Image result for University of Baltimore"/>
          <p:cNvPicPr/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320" y="4705350"/>
            <a:ext cx="150368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 userDrawn="1"/>
        </p:nvSpPr>
        <p:spPr>
          <a:xfrm>
            <a:off x="-76180" y="4992580"/>
            <a:ext cx="6992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 err="1" smtClean="0">
                <a:solidFill>
                  <a:srgbClr val="0070C0"/>
                </a:solidFill>
                <a:effectLst/>
                <a:latin typeface="Brush Script MT" panose="03060802040406070304" pitchFamily="66" charset="0"/>
                <a:cs typeface="Adobe Devanagari" panose="02040503050201020203" pitchFamily="18" charset="0"/>
              </a:rPr>
              <a:t>SlidesCarnival</a:t>
            </a:r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  <p:sp>
        <p:nvSpPr>
          <p:cNvPr id="163" name="Rectangle 162"/>
          <p:cNvSpPr/>
          <p:nvPr userDrawn="1"/>
        </p:nvSpPr>
        <p:spPr>
          <a:xfrm>
            <a:off x="1932544" y="4854226"/>
            <a:ext cx="399340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400" b="0" i="0" u="none" strike="noStrike" cap="none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Bahnschrift Light Condensed" panose="020B0502040204020203" pitchFamily="34" charset="0"/>
                <a:ea typeface="Arial"/>
                <a:cs typeface="Arial"/>
                <a:sym typeface="Arial"/>
              </a:rPr>
              <a:t>M.S. in Forensic Science - High Technology Crime: wxu@ubalt.edu</a:t>
            </a:r>
          </a:p>
          <a:p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9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smtClean="0"/>
              <a:t>Android Forensic Using </a:t>
            </a:r>
            <a:r>
              <a:rPr lang="en-US" dirty="0" err="1" smtClean="0"/>
              <a:t>Santoku</a:t>
            </a:r>
            <a:r>
              <a:rPr lang="en-US" dirty="0" smtClean="0"/>
              <a:t> –part 2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677" y="638795"/>
            <a:ext cx="3343742" cy="35533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650" y="638795"/>
            <a:ext cx="4142305" cy="355332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3041515" y="1232170"/>
            <a:ext cx="1256135" cy="648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522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09" y="985735"/>
            <a:ext cx="4160691" cy="24094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239" y="849549"/>
            <a:ext cx="3028909" cy="308231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403387" y="2574587"/>
            <a:ext cx="2204936" cy="1037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32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85" y="667965"/>
            <a:ext cx="4154898" cy="35862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617" y="1089498"/>
            <a:ext cx="3914988" cy="2413432"/>
          </a:xfrm>
          <a:prstGeom prst="rect">
            <a:avLst/>
          </a:prstGeom>
        </p:spPr>
      </p:pic>
      <p:sp>
        <p:nvSpPr>
          <p:cNvPr id="5" name="AutoShape 2" descr="lyle r1-1-18ha traffic sign,18&quot;h,18&quot;w,aluminu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3154" y="2120629"/>
            <a:ext cx="858263" cy="858263"/>
          </a:xfrm>
          <a:prstGeom prst="rect">
            <a:avLst/>
          </a:prstGeom>
        </p:spPr>
      </p:pic>
      <p:cxnSp>
        <p:nvCxnSpPr>
          <p:cNvPr id="8" name="Straight Arrow Connector 7"/>
          <p:cNvCxnSpPr>
            <a:endCxn id="6" idx="1"/>
          </p:cNvCxnSpPr>
          <p:nvPr/>
        </p:nvCxnSpPr>
        <p:spPr>
          <a:xfrm flipV="1">
            <a:off x="6848272" y="2549761"/>
            <a:ext cx="234882" cy="44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654983" y="2594043"/>
            <a:ext cx="310634" cy="384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0469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629" y="796318"/>
            <a:ext cx="5831608" cy="32114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79" y="313498"/>
            <a:ext cx="2349629" cy="417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84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337" y="190167"/>
            <a:ext cx="6087325" cy="476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223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619" y="839385"/>
            <a:ext cx="5431962" cy="32373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19851" y="839385"/>
            <a:ext cx="2228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You have root your phone to get the permission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530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51" y="761226"/>
            <a:ext cx="7207215" cy="352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7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971" y="1781104"/>
            <a:ext cx="7639121" cy="125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949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912" y="233057"/>
            <a:ext cx="4477375" cy="437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465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946" y="914238"/>
            <a:ext cx="7090808" cy="264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151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rooting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20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have to root your phone. </a:t>
            </a:r>
            <a:endParaRPr lang="en-US" dirty="0"/>
          </a:p>
          <a:p>
            <a:r>
              <a:rPr lang="en-US" dirty="0" smtClean="0"/>
              <a:t>This is a incomplete lab. Need to rework on the lab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3449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253" y="685800"/>
            <a:ext cx="7290613" cy="363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571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328" y="2400977"/>
            <a:ext cx="2442043" cy="17807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17" y="571443"/>
            <a:ext cx="6542387" cy="93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031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826" y="460351"/>
            <a:ext cx="6234128" cy="370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753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Android </a:t>
            </a:r>
            <a:r>
              <a:rPr lang="en-US" sz="4000" dirty="0" smtClean="0"/>
              <a:t>device setting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0" y="4722813"/>
            <a:ext cx="549275" cy="3937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253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77" y="272371"/>
            <a:ext cx="2356982" cy="41901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765" y="308039"/>
            <a:ext cx="2316854" cy="41188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0964" y="272370"/>
            <a:ext cx="2336917" cy="41545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73505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998" y="170959"/>
            <a:ext cx="2590092" cy="4604609"/>
          </a:xfrm>
          <a:prstGeom prst="rect">
            <a:avLst/>
          </a:prstGeom>
        </p:spPr>
      </p:pic>
      <p:pic>
        <p:nvPicPr>
          <p:cNvPr id="1026" name="Picture 2" descr="Image result for connect to android from p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207456" y="1720182"/>
            <a:ext cx="3802400" cy="13148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cxnSp>
        <p:nvCxnSpPr>
          <p:cNvPr id="6" name="Straight Arrow Connector 5"/>
          <p:cNvCxnSpPr/>
          <p:nvPr/>
        </p:nvCxnSpPr>
        <p:spPr>
          <a:xfrm flipV="1">
            <a:off x="3922869" y="2473263"/>
            <a:ext cx="92348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014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71" y="1491040"/>
            <a:ext cx="2450084" cy="108194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4974" y="904822"/>
            <a:ext cx="5621564" cy="292139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953311" y="1673157"/>
            <a:ext cx="2181663" cy="239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21941" y="2483796"/>
            <a:ext cx="9208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Your device name is different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578843"/>
      </p:ext>
    </p:extLst>
  </p:cSld>
  <p:clrMapOvr>
    <a:masterClrMapping/>
  </p:clrMapOvr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1311</TotalTime>
  <Words>60</Words>
  <Application>Microsoft Office PowerPoint</Application>
  <PresentationFormat>On-screen Show (16:9)</PresentationFormat>
  <Paragraphs>23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Bahnschrift Light Condensed</vt:lpstr>
      <vt:lpstr>Brush Script MT</vt:lpstr>
      <vt:lpstr>Adobe Devanagari</vt:lpstr>
      <vt:lpstr>Sniglet</vt:lpstr>
      <vt:lpstr>Arial</vt:lpstr>
      <vt:lpstr>Dosis</vt:lpstr>
      <vt:lpstr>Friar template</vt:lpstr>
      <vt:lpstr>Android Forensic Using Santoku –part 2</vt:lpstr>
      <vt:lpstr>rooting</vt:lpstr>
      <vt:lpstr>PowerPoint Presentation</vt:lpstr>
      <vt:lpstr>PowerPoint Presentation</vt:lpstr>
      <vt:lpstr>PowerPoint Presentation</vt:lpstr>
      <vt:lpstr>Android device setting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Notes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Frank Xu</cp:lastModifiedBy>
  <cp:revision>205</cp:revision>
  <dcterms:modified xsi:type="dcterms:W3CDTF">2018-10-30T14:25:31Z</dcterms:modified>
</cp:coreProperties>
</file>